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98" y="5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bcc10a23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bcc10a23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bcc10a2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bcc10a2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bcc10a23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bcc10a23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bcc10a23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bcc10a23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bcc10a2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bcc10a2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bcc10a23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bcc10a23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bcc10a2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bcc10a2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bcc10a23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bcc10a23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cc10a23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bcc10a23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bcc10a23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bcc10a23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bcc10a23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bcc10a23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bcc10a23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bcc10a23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bcc10a23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bcc10a23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bcc10a23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bcc10a23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4294967295"/>
          </p:nvPr>
        </p:nvSpPr>
        <p:spPr>
          <a:xfrm>
            <a:off x="1355925" y="1852025"/>
            <a:ext cx="5410500" cy="6912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39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217625" y="1746425"/>
            <a:ext cx="578700" cy="796800"/>
          </a:xfrm>
          <a:prstGeom prst="rect">
            <a:avLst/>
          </a:prstGeom>
          <a:solidFill>
            <a:srgbClr val="FFFFFF">
              <a:alpha val="41900"/>
            </a:srgbClr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body" idx="4294967295"/>
          </p:nvPr>
        </p:nvSpPr>
        <p:spPr>
          <a:xfrm>
            <a:off x="594350" y="3352800"/>
            <a:ext cx="24003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4294967295"/>
          </p:nvPr>
        </p:nvSpPr>
        <p:spPr>
          <a:xfrm>
            <a:off x="3829050" y="3352800"/>
            <a:ext cx="24003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4294967295"/>
          </p:nvPr>
        </p:nvSpPr>
        <p:spPr>
          <a:xfrm>
            <a:off x="7063750" y="3301375"/>
            <a:ext cx="2400300" cy="28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body" idx="4294967295"/>
          </p:nvPr>
        </p:nvSpPr>
        <p:spPr>
          <a:xfrm>
            <a:off x="228750" y="6437625"/>
            <a:ext cx="3102300" cy="11106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900">
              <a:solidFill>
                <a:srgbClr val="FFFFFF"/>
              </a:solidFill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4294967295"/>
          </p:nvPr>
        </p:nvSpPr>
        <p:spPr>
          <a:xfrm>
            <a:off x="3478050" y="6437625"/>
            <a:ext cx="3102300" cy="11106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900">
              <a:solidFill>
                <a:srgbClr val="FFFFFF"/>
              </a:solidFill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4294967295"/>
          </p:nvPr>
        </p:nvSpPr>
        <p:spPr>
          <a:xfrm>
            <a:off x="6727350" y="6437625"/>
            <a:ext cx="3102300" cy="11106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body" idx="4294967295"/>
          </p:nvPr>
        </p:nvSpPr>
        <p:spPr>
          <a:xfrm>
            <a:off x="4063375" y="2297425"/>
            <a:ext cx="18192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4294967295"/>
          </p:nvPr>
        </p:nvSpPr>
        <p:spPr>
          <a:xfrm>
            <a:off x="462925" y="2430775"/>
            <a:ext cx="18192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4294967295"/>
          </p:nvPr>
        </p:nvSpPr>
        <p:spPr>
          <a:xfrm>
            <a:off x="2520325" y="5173975"/>
            <a:ext cx="18192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4294967295"/>
          </p:nvPr>
        </p:nvSpPr>
        <p:spPr>
          <a:xfrm>
            <a:off x="7492375" y="2697475"/>
            <a:ext cx="1819200" cy="15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body" idx="4294967295"/>
          </p:nvPr>
        </p:nvSpPr>
        <p:spPr>
          <a:xfrm>
            <a:off x="329575" y="2487925"/>
            <a:ext cx="2448000" cy="18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4294967295"/>
          </p:nvPr>
        </p:nvSpPr>
        <p:spPr>
          <a:xfrm>
            <a:off x="2672725" y="4659625"/>
            <a:ext cx="2448000" cy="18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85" name="Google Shape;185;p25"/>
          <p:cNvSpPr txBox="1">
            <a:spLocks noGrp="1"/>
          </p:cNvSpPr>
          <p:nvPr>
            <p:ph type="body" idx="4294967295"/>
          </p:nvPr>
        </p:nvSpPr>
        <p:spPr>
          <a:xfrm>
            <a:off x="4806325" y="2487925"/>
            <a:ext cx="2448000" cy="18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4294967295"/>
          </p:nvPr>
        </p:nvSpPr>
        <p:spPr>
          <a:xfrm>
            <a:off x="7397125" y="4259575"/>
            <a:ext cx="2371800" cy="20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body" idx="4294967295"/>
          </p:nvPr>
        </p:nvSpPr>
        <p:spPr>
          <a:xfrm>
            <a:off x="885825" y="809625"/>
            <a:ext cx="4143600" cy="2441700"/>
          </a:xfrm>
          <a:prstGeom prst="rect">
            <a:avLst/>
          </a:prstGeom>
        </p:spPr>
        <p:txBody>
          <a:bodyPr spcFirstLastPara="1" wrap="square" lIns="91425" tIns="45720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4294967295"/>
          </p:nvPr>
        </p:nvSpPr>
        <p:spPr>
          <a:xfrm>
            <a:off x="885825" y="3251374"/>
            <a:ext cx="4143600" cy="2216100"/>
          </a:xfrm>
          <a:prstGeom prst="rect">
            <a:avLst/>
          </a:prstGeom>
        </p:spPr>
        <p:txBody>
          <a:bodyPr spcFirstLastPara="1" wrap="square" lIns="91425" tIns="36575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-1304925" y="1143000"/>
            <a:ext cx="11811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Tip: You can search the internet for a picture of your future job to add as well!</a:t>
            </a: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4294967295"/>
          </p:nvPr>
        </p:nvSpPr>
        <p:spPr>
          <a:xfrm>
            <a:off x="5867400" y="952500"/>
            <a:ext cx="38337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4294967295"/>
          </p:nvPr>
        </p:nvSpPr>
        <p:spPr>
          <a:xfrm>
            <a:off x="5867400" y="1843075"/>
            <a:ext cx="38337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4294967295"/>
          </p:nvPr>
        </p:nvSpPr>
        <p:spPr>
          <a:xfrm>
            <a:off x="5867400" y="2733650"/>
            <a:ext cx="38337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4294967295"/>
          </p:nvPr>
        </p:nvSpPr>
        <p:spPr>
          <a:xfrm>
            <a:off x="5867400" y="3624225"/>
            <a:ext cx="38337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4294967295"/>
          </p:nvPr>
        </p:nvSpPr>
        <p:spPr>
          <a:xfrm>
            <a:off x="5867400" y="4514800"/>
            <a:ext cx="3181500" cy="785700"/>
          </a:xfrm>
          <a:prstGeom prst="rect">
            <a:avLst/>
          </a:prstGeom>
        </p:spPr>
        <p:txBody>
          <a:bodyPr spcFirstLastPara="1" wrap="square" lIns="365750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body" idx="4294967295"/>
          </p:nvPr>
        </p:nvSpPr>
        <p:spPr>
          <a:xfrm>
            <a:off x="5276850" y="300050"/>
            <a:ext cx="4397400" cy="1424100"/>
          </a:xfrm>
          <a:prstGeom prst="rect">
            <a:avLst/>
          </a:prstGeom>
        </p:spPr>
        <p:txBody>
          <a:bodyPr spcFirstLastPara="1" wrap="square" lIns="91425" tIns="45720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700">
              <a:solidFill>
                <a:srgbClr val="FFFFFF"/>
              </a:solidFill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4294967295"/>
          </p:nvPr>
        </p:nvSpPr>
        <p:spPr>
          <a:xfrm>
            <a:off x="324000" y="2114375"/>
            <a:ext cx="9410400" cy="53508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100584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51385" y="4171438"/>
            <a:ext cx="352712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398375" y="2938375"/>
            <a:ext cx="371416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18431" y="2938375"/>
            <a:ext cx="379433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689604" y="2938375"/>
            <a:ext cx="371416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335218" y="2938375"/>
            <a:ext cx="371416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043989" y="2938375"/>
            <a:ext cx="371416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402377" y="4171438"/>
            <a:ext cx="379433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80833" y="2938375"/>
            <a:ext cx="379433" cy="119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026881" y="4171438"/>
            <a:ext cx="379433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02610" y="4171438"/>
            <a:ext cx="352712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53834" y="4171438"/>
            <a:ext cx="352712" cy="119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05059" y="4171438"/>
            <a:ext cx="352712" cy="11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body" idx="4294967295"/>
          </p:nvPr>
        </p:nvSpPr>
        <p:spPr>
          <a:xfrm>
            <a:off x="551075" y="2438400"/>
            <a:ext cx="3300900" cy="8688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300">
              <a:solidFill>
                <a:srgbClr val="000000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4294967295"/>
          </p:nvPr>
        </p:nvSpPr>
        <p:spPr>
          <a:xfrm>
            <a:off x="512075" y="5312100"/>
            <a:ext cx="3300900" cy="985800"/>
          </a:xfrm>
          <a:prstGeom prst="rect">
            <a:avLst/>
          </a:prstGeom>
        </p:spPr>
        <p:txBody>
          <a:bodyPr spcFirstLastPara="1" wrap="square" lIns="91425" tIns="4754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5"/>
          <p:cNvGrpSpPr/>
          <p:nvPr/>
        </p:nvGrpSpPr>
        <p:grpSpPr>
          <a:xfrm>
            <a:off x="-2432675" y="536400"/>
            <a:ext cx="2187225" cy="502800"/>
            <a:chOff x="1072525" y="3345325"/>
            <a:chExt cx="2187225" cy="502800"/>
          </a:xfrm>
        </p:grpSpPr>
        <p:sp>
          <p:nvSpPr>
            <p:cNvPr id="79" name="Google Shape;79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9258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9258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15"/>
          <p:cNvGrpSpPr/>
          <p:nvPr/>
        </p:nvGrpSpPr>
        <p:grpSpPr>
          <a:xfrm>
            <a:off x="-2432675" y="1448175"/>
            <a:ext cx="2187225" cy="502800"/>
            <a:chOff x="1072525" y="3345325"/>
            <a:chExt cx="2187225" cy="502800"/>
          </a:xfrm>
        </p:grpSpPr>
        <p:sp>
          <p:nvSpPr>
            <p:cNvPr id="82" name="Google Shape;82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783F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783F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-2432675" y="2359950"/>
            <a:ext cx="2187225" cy="502800"/>
            <a:chOff x="1072525" y="3345325"/>
            <a:chExt cx="2187225" cy="502800"/>
          </a:xfrm>
        </p:grpSpPr>
        <p:sp>
          <p:nvSpPr>
            <p:cNvPr id="85" name="Google Shape;85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582E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582E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15"/>
          <p:cNvGrpSpPr/>
          <p:nvPr/>
        </p:nvGrpSpPr>
        <p:grpSpPr>
          <a:xfrm>
            <a:off x="-2432675" y="3271725"/>
            <a:ext cx="2187225" cy="502800"/>
            <a:chOff x="1072525" y="3345325"/>
            <a:chExt cx="2187225" cy="502800"/>
          </a:xfrm>
        </p:grpSpPr>
        <p:sp>
          <p:nvSpPr>
            <p:cNvPr id="88" name="Google Shape;88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15"/>
          <p:cNvGrpSpPr/>
          <p:nvPr/>
        </p:nvGrpSpPr>
        <p:grpSpPr>
          <a:xfrm>
            <a:off x="-2432675" y="4183500"/>
            <a:ext cx="2187225" cy="502800"/>
            <a:chOff x="1072525" y="3345325"/>
            <a:chExt cx="2187225" cy="502800"/>
          </a:xfrm>
        </p:grpSpPr>
        <p:sp>
          <p:nvSpPr>
            <p:cNvPr id="91" name="Google Shape;91;p15"/>
            <p:cNvSpPr/>
            <p:nvPr/>
          </p:nvSpPr>
          <p:spPr>
            <a:xfrm>
              <a:off x="1072525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720350" y="3345325"/>
              <a:ext cx="539400" cy="502800"/>
            </a:xfrm>
            <a:prstGeom prst="ellipse">
              <a:avLst/>
            </a:prstGeom>
            <a:noFill/>
            <a:ln w="2286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5"/>
          <p:cNvSpPr txBox="1"/>
          <p:nvPr/>
        </p:nvSpPr>
        <p:spPr>
          <a:xfrm>
            <a:off x="-2271350" y="5095275"/>
            <a:ext cx="2025900" cy="108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The scribble tool can be found by going to “line”          and  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selecting                  . </a:t>
            </a:r>
            <a:endParaRPr sz="1500"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20450" y="5874550"/>
            <a:ext cx="893645" cy="2334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697925" y="5651900"/>
            <a:ext cx="353650" cy="192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6" name="Google Shape;96;p15"/>
          <p:cNvSpPr txBox="1"/>
          <p:nvPr/>
        </p:nvSpPr>
        <p:spPr>
          <a:xfrm>
            <a:off x="-2062962" y="-26700"/>
            <a:ext cx="1447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 Options:</a:t>
            </a:r>
            <a:endParaRPr sz="1500"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4294967295"/>
          </p:nvPr>
        </p:nvSpPr>
        <p:spPr>
          <a:xfrm>
            <a:off x="2196475" y="2038350"/>
            <a:ext cx="2025900" cy="450600"/>
          </a:xfrm>
          <a:prstGeom prst="rect">
            <a:avLst/>
          </a:prstGeom>
        </p:spPr>
        <p:txBody>
          <a:bodyPr spcFirstLastPara="1" wrap="square" lIns="91425" tIns="8227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900" b="1">
              <a:solidFill>
                <a:srgbClr val="FFFFFF"/>
              </a:solidFill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4294967295"/>
          </p:nvPr>
        </p:nvSpPr>
        <p:spPr>
          <a:xfrm>
            <a:off x="4796800" y="1856425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4294967295"/>
          </p:nvPr>
        </p:nvSpPr>
        <p:spPr>
          <a:xfrm>
            <a:off x="4630125" y="3958125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4294967295"/>
          </p:nvPr>
        </p:nvSpPr>
        <p:spPr>
          <a:xfrm>
            <a:off x="7349500" y="438150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4294967295"/>
          </p:nvPr>
        </p:nvSpPr>
        <p:spPr>
          <a:xfrm>
            <a:off x="7449525" y="2546625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294967295"/>
          </p:nvPr>
        </p:nvSpPr>
        <p:spPr>
          <a:xfrm>
            <a:off x="7259025" y="4686300"/>
            <a:ext cx="2333700" cy="1227900"/>
          </a:xfrm>
          <a:prstGeom prst="rect">
            <a:avLst/>
          </a:prstGeom>
        </p:spPr>
        <p:txBody>
          <a:bodyPr spcFirstLastPara="1" wrap="square" lIns="91425" tIns="1827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body" idx="4294967295"/>
          </p:nvPr>
        </p:nvSpPr>
        <p:spPr>
          <a:xfrm>
            <a:off x="301000" y="2389800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4294967295"/>
          </p:nvPr>
        </p:nvSpPr>
        <p:spPr>
          <a:xfrm>
            <a:off x="2148850" y="4037625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4294967295"/>
          </p:nvPr>
        </p:nvSpPr>
        <p:spPr>
          <a:xfrm>
            <a:off x="3615700" y="2065950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4294967295"/>
          </p:nvPr>
        </p:nvSpPr>
        <p:spPr>
          <a:xfrm>
            <a:off x="5225425" y="3666150"/>
            <a:ext cx="21051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4294967295"/>
          </p:nvPr>
        </p:nvSpPr>
        <p:spPr>
          <a:xfrm>
            <a:off x="7559050" y="3266100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4294967295"/>
          </p:nvPr>
        </p:nvSpPr>
        <p:spPr>
          <a:xfrm>
            <a:off x="7187575" y="703875"/>
            <a:ext cx="2213700" cy="14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body" idx="4294967295"/>
          </p:nvPr>
        </p:nvSpPr>
        <p:spPr>
          <a:xfrm>
            <a:off x="6130300" y="2142150"/>
            <a:ext cx="3680400" cy="3127200"/>
          </a:xfrm>
          <a:prstGeom prst="rect">
            <a:avLst/>
          </a:prstGeom>
        </p:spPr>
        <p:txBody>
          <a:bodyPr spcFirstLastPara="1" wrap="square" lIns="91425" tIns="4572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4294967295"/>
          </p:nvPr>
        </p:nvSpPr>
        <p:spPr>
          <a:xfrm>
            <a:off x="5886450" y="645750"/>
            <a:ext cx="1924200" cy="1137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4294967295"/>
          </p:nvPr>
        </p:nvSpPr>
        <p:spPr>
          <a:xfrm>
            <a:off x="7810650" y="645750"/>
            <a:ext cx="1924200" cy="11373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body" idx="4294967295"/>
          </p:nvPr>
        </p:nvSpPr>
        <p:spPr>
          <a:xfrm>
            <a:off x="4551575" y="1162050"/>
            <a:ext cx="1658700" cy="11619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4294967295"/>
          </p:nvPr>
        </p:nvSpPr>
        <p:spPr>
          <a:xfrm>
            <a:off x="466725" y="1409700"/>
            <a:ext cx="2743200" cy="1505100"/>
          </a:xfrm>
          <a:prstGeom prst="rect">
            <a:avLst/>
          </a:prstGeom>
        </p:spPr>
        <p:txBody>
          <a:bodyPr spcFirstLastPara="1" wrap="square" lIns="91425" tIns="3840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4294967295"/>
          </p:nvPr>
        </p:nvSpPr>
        <p:spPr>
          <a:xfrm>
            <a:off x="438150" y="4543425"/>
            <a:ext cx="2076600" cy="4953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4294967295"/>
          </p:nvPr>
        </p:nvSpPr>
        <p:spPr>
          <a:xfrm>
            <a:off x="2976575" y="3458525"/>
            <a:ext cx="2743200" cy="2075400"/>
          </a:xfrm>
          <a:prstGeom prst="rect">
            <a:avLst/>
          </a:prstGeom>
        </p:spPr>
        <p:txBody>
          <a:bodyPr spcFirstLastPara="1" wrap="square" lIns="91425" tIns="3840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4294967295"/>
          </p:nvPr>
        </p:nvSpPr>
        <p:spPr>
          <a:xfrm>
            <a:off x="6477000" y="3508050"/>
            <a:ext cx="3189600" cy="1743300"/>
          </a:xfrm>
          <a:prstGeom prst="rect">
            <a:avLst/>
          </a:prstGeom>
        </p:spPr>
        <p:txBody>
          <a:bodyPr spcFirstLastPara="1" wrap="square" lIns="91425" tIns="3840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4294967295"/>
          </p:nvPr>
        </p:nvSpPr>
        <p:spPr>
          <a:xfrm>
            <a:off x="7005650" y="5554025"/>
            <a:ext cx="2605200" cy="1811700"/>
          </a:xfrm>
          <a:prstGeom prst="rect">
            <a:avLst/>
          </a:prstGeom>
        </p:spPr>
        <p:txBody>
          <a:bodyPr spcFirstLastPara="1" wrap="square" lIns="91425" tIns="47547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4294967295"/>
          </p:nvPr>
        </p:nvSpPr>
        <p:spPr>
          <a:xfrm>
            <a:off x="7590050" y="790575"/>
            <a:ext cx="2076600" cy="25050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 b="1">
              <a:solidFill>
                <a:srgbClr val="000000"/>
              </a:solidFill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-1438275" y="2447925"/>
            <a:ext cx="1305000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Tip: You can search the internet for pictures of your favorite things to add as well!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body" idx="4294967295"/>
          </p:nvPr>
        </p:nvSpPr>
        <p:spPr>
          <a:xfrm>
            <a:off x="7016125" y="6488425"/>
            <a:ext cx="22803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4294967295"/>
          </p:nvPr>
        </p:nvSpPr>
        <p:spPr>
          <a:xfrm>
            <a:off x="6082675" y="2907025"/>
            <a:ext cx="3686100" cy="30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124712" algn="l" rtl="0">
              <a:spcBef>
                <a:spcPts val="0"/>
              </a:spcBef>
              <a:spcAft>
                <a:spcPts val="20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4294967295"/>
          </p:nvPr>
        </p:nvSpPr>
        <p:spPr>
          <a:xfrm>
            <a:off x="6082675" y="1945950"/>
            <a:ext cx="3686100" cy="904800"/>
          </a:xfrm>
          <a:prstGeom prst="rect">
            <a:avLst/>
          </a:prstGeom>
        </p:spPr>
        <p:txBody>
          <a:bodyPr spcFirstLastPara="1" wrap="square" lIns="91425" tIns="53035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body" idx="4294967295"/>
          </p:nvPr>
        </p:nvSpPr>
        <p:spPr>
          <a:xfrm>
            <a:off x="2520325" y="2106925"/>
            <a:ext cx="28671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4294967295"/>
          </p:nvPr>
        </p:nvSpPr>
        <p:spPr>
          <a:xfrm>
            <a:off x="862975" y="2907025"/>
            <a:ext cx="4524300" cy="1219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4294967295"/>
          </p:nvPr>
        </p:nvSpPr>
        <p:spPr>
          <a:xfrm>
            <a:off x="624850" y="4869175"/>
            <a:ext cx="4019700" cy="24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700">
              <a:solidFill>
                <a:srgbClr val="000000"/>
              </a:solidFill>
            </a:endParaRPr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4294967295"/>
          </p:nvPr>
        </p:nvSpPr>
        <p:spPr>
          <a:xfrm>
            <a:off x="6254125" y="5783575"/>
            <a:ext cx="35718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1800" b="1">
              <a:solidFill>
                <a:srgbClr val="000000"/>
              </a:solidFill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4294967295"/>
          </p:nvPr>
        </p:nvSpPr>
        <p:spPr>
          <a:xfrm>
            <a:off x="6254125" y="6869425"/>
            <a:ext cx="35718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endParaRPr sz="19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body" idx="4294967295"/>
          </p:nvPr>
        </p:nvSpPr>
        <p:spPr>
          <a:xfrm>
            <a:off x="6804650" y="1154425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4294967295"/>
          </p:nvPr>
        </p:nvSpPr>
        <p:spPr>
          <a:xfrm>
            <a:off x="3947150" y="3249925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4294967295"/>
          </p:nvPr>
        </p:nvSpPr>
        <p:spPr>
          <a:xfrm>
            <a:off x="6957050" y="4488175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4294967295"/>
          </p:nvPr>
        </p:nvSpPr>
        <p:spPr>
          <a:xfrm>
            <a:off x="575300" y="3105150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4294967295"/>
          </p:nvPr>
        </p:nvSpPr>
        <p:spPr>
          <a:xfrm>
            <a:off x="461000" y="5524500"/>
            <a:ext cx="26670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Custom</PresentationFormat>
  <Paragraphs>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Catrina Antonacci</dc:creator>
  <cp:lastModifiedBy>Nicola J. Condino</cp:lastModifiedBy>
  <cp:revision>1</cp:revision>
  <dcterms:modified xsi:type="dcterms:W3CDTF">2020-09-08T12:53:17Z</dcterms:modified>
</cp:coreProperties>
</file>